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1975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731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16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3728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846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600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810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1054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954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1262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6779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8C727-76C9-4273-B2B9-07DA7AB56DE1}" type="datetimeFigureOut">
              <a:rPr lang="en-IN" smtClean="0"/>
              <a:t>13-10-2020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13453-A145-4AB5-8FAE-EF6BD3651D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1880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9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36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159" y="0"/>
            <a:ext cx="91616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729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354" y="0"/>
            <a:ext cx="9121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050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552" y="3513"/>
            <a:ext cx="9182896" cy="685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22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057" y="0"/>
            <a:ext cx="91338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528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505" y="0"/>
            <a:ext cx="90809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91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264" y="0"/>
            <a:ext cx="91414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77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40" y="0"/>
            <a:ext cx="91897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00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78" y="0"/>
            <a:ext cx="9156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243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264" y="0"/>
            <a:ext cx="91414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27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526" y="0"/>
            <a:ext cx="91389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706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526" y="0"/>
            <a:ext cx="91389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49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28" y="0"/>
            <a:ext cx="9169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09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851" y="0"/>
            <a:ext cx="91642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48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Admin</cp:lastModifiedBy>
  <cp:revision>11</cp:revision>
  <dcterms:created xsi:type="dcterms:W3CDTF">2020-10-13T06:14:42Z</dcterms:created>
  <dcterms:modified xsi:type="dcterms:W3CDTF">2020-10-13T07:11:06Z</dcterms:modified>
</cp:coreProperties>
</file>

<file path=docProps/thumbnail.jpeg>
</file>